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5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86" r:id="rId4"/>
    <p:sldId id="263" r:id="rId5"/>
    <p:sldId id="264" r:id="rId6"/>
    <p:sldId id="265" r:id="rId7"/>
    <p:sldId id="262" r:id="rId8"/>
    <p:sldId id="287" r:id="rId9"/>
    <p:sldId id="288" r:id="rId10"/>
    <p:sldId id="289" r:id="rId11"/>
    <p:sldId id="290" r:id="rId12"/>
    <p:sldId id="291" r:id="rId13"/>
    <p:sldId id="266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 charset="0"/>
        <a:ea typeface="HY울릉도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FD3"/>
    <a:srgbClr val="C0BED4"/>
    <a:srgbClr val="BFD5BD"/>
    <a:srgbClr val="333399"/>
    <a:srgbClr val="BCD6D3"/>
    <a:srgbClr val="BCCFD6"/>
    <a:srgbClr val="D6E1B1"/>
    <a:srgbClr val="C3D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3" autoAdjust="0"/>
    <p:restoredTop sz="97248" autoAdjust="0"/>
  </p:normalViewPr>
  <p:slideViewPr>
    <p:cSldViewPr snapToGrid="0" snapToObjects="1" showGuides="1">
      <p:cViewPr varScale="1">
        <p:scale>
          <a:sx n="106" d="100"/>
          <a:sy n="106" d="100"/>
        </p:scale>
        <p:origin x="1962" y="108"/>
      </p:cViewPr>
      <p:guideLst>
        <p:guide orient="horz"/>
        <p:guide pos="2880"/>
        <p:guide pos="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2688"/>
    </p:cViewPr>
  </p:sorterViewPr>
  <p:notesViewPr>
    <p:cSldViewPr snapToGrid="0" snapToObjects="1" showGuides="1">
      <p:cViewPr>
        <p:scale>
          <a:sx n="100" d="100"/>
          <a:sy n="100" d="100"/>
        </p:scale>
        <p:origin x="-780" y="1956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6F29BFC4-634C-47D7-AF53-BABE3902A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71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ko-KR"/>
              <a:t>Click to edit Master text styles</a:t>
            </a:r>
          </a:p>
          <a:p>
            <a:pPr lvl="1"/>
            <a:r>
              <a:rPr lang="en-GB" altLang="ko-KR"/>
              <a:t>Second level</a:t>
            </a:r>
          </a:p>
          <a:p>
            <a:pPr lvl="2"/>
            <a:r>
              <a:rPr lang="en-GB" altLang="ko-KR"/>
              <a:t>Third level</a:t>
            </a:r>
          </a:p>
          <a:p>
            <a:pPr lvl="3"/>
            <a:r>
              <a:rPr lang="en-GB" altLang="ko-KR"/>
              <a:t>Fourth level</a:t>
            </a:r>
          </a:p>
          <a:p>
            <a:pPr lvl="4"/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 charset="0"/>
                <a:ea typeface="굴림" pitchFamily="50" charset="-127"/>
              </a:defRPr>
            </a:lvl1pPr>
          </a:lstStyle>
          <a:p>
            <a:fld id="{379E618C-E705-4CD1-A19E-8805265262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01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542118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X.X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9763" y="4372844"/>
            <a:ext cx="192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팀 명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잭팟</a:t>
            </a:r>
            <a:r>
              <a:rPr lang="en-US" altLang="ko-KR" sz="2000" dirty="0"/>
              <a:t>777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8E2CE4-AD56-0C78-979C-05D20AC8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19908" cy="55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7B9A55-5379-A578-35BE-058654403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89356" cy="54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73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DBC5904-F4B7-78F3-C695-5FCFA4C23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796563"/>
            <a:ext cx="8889356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9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34F0EC-C3E0-B104-153A-10240FF0C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986828"/>
            <a:ext cx="8908610" cy="5323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회원가입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666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68A8D36-8587-B856-E8D1-A03F23519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796562"/>
            <a:ext cx="8889356" cy="56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73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1FA555B-9DC0-A8A1-3AF2-F8A73AD0D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4" y="796563"/>
            <a:ext cx="8935654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73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BF94D5-22A2-A9CC-A9F8-5B41B61C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2" y="796563"/>
            <a:ext cx="8841896" cy="54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4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870179E-8FAA-54F6-F26F-BA4C08685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" y="796563"/>
            <a:ext cx="8900932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48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55E5C7B-EFB2-5A04-4FCA-B87F02232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66206" cy="554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69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B034BC4-A018-AC59-6A72-1C2B48D60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" y="796563"/>
            <a:ext cx="8935655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889234"/>
              </p:ext>
            </p:extLst>
          </p:nvPr>
        </p:nvGraphicFramePr>
        <p:xfrm>
          <a:off x="280988" y="1025525"/>
          <a:ext cx="858202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2022.05.27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1.0.1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앞단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뒷단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설계서 통합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01DD3-D9A7-A5B8-41F6-A76DD9FA1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2" y="796563"/>
            <a:ext cx="8970381" cy="54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78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4CA7578-F121-B678-6B53-1030E2256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6" y="796562"/>
            <a:ext cx="8831482" cy="56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6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CCD646A-04F4-E594-6310-3509E2A0A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6" y="796562"/>
            <a:ext cx="8819908" cy="55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14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D9984A-517E-4E6A-7158-BEDB87EDF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950554"/>
            <a:ext cx="8863344" cy="5359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로그인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15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99F23E-EAA1-5FF4-19AA-51EB1ED4A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0" y="950554"/>
            <a:ext cx="8790915" cy="5359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회원정보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3768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A61F6A-7649-7BE0-E2C3-62224E476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5" y="950554"/>
            <a:ext cx="8827129" cy="5387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전체 옷 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0612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8BBDEF-A704-0BC6-168A-48F91FE0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950554"/>
            <a:ext cx="8908610" cy="5387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개별 옷 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6514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E337BC-DF9B-A2B0-3E31-E272B8A0A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30" y="823886"/>
            <a:ext cx="8745647" cy="5513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즐겨찾기 된 옷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3174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2E58AE-4120-7E77-3872-A851AD1AE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4" y="964940"/>
            <a:ext cx="8908611" cy="5372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옷 등록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2708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142167-DD9A-4806-A6A8-B6760CB88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1016558"/>
            <a:ext cx="8827129" cy="53210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옷 삭제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593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00698-39CD-F62D-0D3C-AFC270BA530C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FrontEnd</a:t>
            </a:r>
            <a:r>
              <a:rPr lang="en-US" altLang="ko-KR" dirty="0"/>
              <a:t>&gt; Class Diagram/ </a:t>
            </a:r>
            <a:r>
              <a:rPr lang="ko-KR" altLang="en-US" dirty="0"/>
              <a:t>전체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245567-0CF1-B7FF-29CE-73200F4B8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1104482"/>
            <a:ext cx="8908609" cy="523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55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EFAA9E-CE6B-1936-8902-F45A03EA4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4" y="993352"/>
            <a:ext cx="8908611" cy="5344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옷 수정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0037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database </a:t>
            </a:r>
            <a:r>
              <a:rPr lang="en-US" altLang="ko-KR" dirty="0" err="1"/>
              <a:t>erd</a:t>
            </a:r>
            <a:endParaRPr lang="en-US" altLang="ko-KR" dirty="0"/>
          </a:p>
        </p:txBody>
      </p:sp>
      <p:pic>
        <p:nvPicPr>
          <p:cNvPr id="5" name="그림 4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7F3A59B1-EB23-E1C1-A6B7-5BC581B5E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5288"/>
            <a:ext cx="9144000" cy="276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65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전체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3D934-CEA7-26E4-F6BE-D185A3D9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64" y="1771418"/>
            <a:ext cx="5887272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94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회원가입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7F820D-6CF4-5D21-6037-E170B11D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417" y="1234275"/>
            <a:ext cx="5849166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05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로그인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98A973-6C08-5110-9B21-CA983E3A8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64" y="1374345"/>
            <a:ext cx="5458587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40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 err="1"/>
              <a:t>잭팟</a:t>
            </a:r>
            <a:r>
              <a:rPr lang="en-US" altLang="ko-KR" dirty="0"/>
              <a:t>777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회원정보조회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344963-0E5E-045B-4D22-1723B66E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109175"/>
            <a:ext cx="5246758" cy="53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98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전체 옷 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66D598-FDC9-E4B1-3FE6-1620AEFE1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02" y="1060045"/>
            <a:ext cx="5906324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29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개별 옷 정보 조회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7677C8-2EB6-7001-4964-50A5C79C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42" y="1217916"/>
            <a:ext cx="4658870" cy="51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27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즐겨찾기 된 옷 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BE16BD-F498-03B3-3F6E-8226BB88F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234736"/>
            <a:ext cx="5416142" cy="48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1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등록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3E513D-8DED-EF4D-08B7-27EE1704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11" y="1104482"/>
            <a:ext cx="610637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30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A38969-CBA9-77C8-6BCA-E0101363A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1032095"/>
            <a:ext cx="8908610" cy="5305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244C5E-83E9-B408-E937-733E2A229B5A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Class Diagram/ </a:t>
            </a:r>
            <a:r>
              <a:rPr lang="ko-KR" altLang="en-US" dirty="0"/>
              <a:t>유저 부분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1507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삭제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A6C44D-4BA8-EBE5-C448-E3389D9F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672" y="1161332"/>
            <a:ext cx="5040729" cy="52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3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수정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BA49C5-E49A-EF95-C508-1323BEB19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164415"/>
            <a:ext cx="5284193" cy="51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3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180145-2291-6060-87EA-91FF0C3A6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4" y="950554"/>
            <a:ext cx="8809023" cy="5332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198F33-A013-707D-1DAC-D9C90D89AF22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Class Diagram/ </a:t>
            </a:r>
            <a:r>
              <a:rPr lang="ko-KR" altLang="en-US" dirty="0"/>
              <a:t>옷 관리 부분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478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724A2-B3CB-CFBD-8233-D7111DE9542A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Class Diagram/ </a:t>
            </a:r>
            <a:r>
              <a:rPr lang="ko-KR" altLang="en-US" dirty="0"/>
              <a:t>예외처리 부분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F7268E-9FA0-8CE1-3317-438D65C6E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4" y="1475674"/>
            <a:ext cx="8917663" cy="441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97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00698-39CD-F62D-0D3C-AFC270BA530C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Class Diagram/ </a:t>
            </a:r>
            <a:r>
              <a:rPr lang="ko-KR" altLang="en-US" dirty="0"/>
              <a:t>전체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DFF45E-3E69-D046-18FD-628FF96C6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4" y="1104482"/>
            <a:ext cx="8908611" cy="511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7FCD16-B712-8FBE-8A99-0E356DB45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796704"/>
            <a:ext cx="8908609" cy="5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95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36526-255B-3FC8-6BE6-4C04D2A7A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796563"/>
            <a:ext cx="8924081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8450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Y울릉도M" pitchFamily="18" charset="-127"/>
          </a:defRPr>
        </a:defPPr>
      </a:lstStyle>
    </a:lnDef>
  </a:objectDefaults>
  <a:extraClrSchemeLst>
    <a:extraClrScheme>
      <a:clrScheme name="02_관리프로세스상세설명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2">
        <a:dk1>
          <a:srgbClr val="000000"/>
        </a:dk1>
        <a:lt1>
          <a:srgbClr val="FFFFFF"/>
        </a:lt1>
        <a:dk2>
          <a:srgbClr val="000000"/>
        </a:dk2>
        <a:lt2>
          <a:srgbClr val="FF6600"/>
        </a:lt2>
        <a:accent1>
          <a:srgbClr val="009999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3">
        <a:dk1>
          <a:srgbClr val="003366"/>
        </a:dk1>
        <a:lt1>
          <a:srgbClr val="FFFFFF"/>
        </a:lt1>
        <a:dk2>
          <a:srgbClr val="000000"/>
        </a:dk2>
        <a:lt2>
          <a:srgbClr val="FFFFFF"/>
        </a:lt2>
        <a:accent1>
          <a:srgbClr val="009999"/>
        </a:accent1>
        <a:accent2>
          <a:srgbClr val="999933"/>
        </a:accent2>
        <a:accent3>
          <a:srgbClr val="AAAAAA"/>
        </a:accent3>
        <a:accent4>
          <a:srgbClr val="DADADA"/>
        </a:accent4>
        <a:accent5>
          <a:srgbClr val="AACACA"/>
        </a:accent5>
        <a:accent6>
          <a:srgbClr val="8A8A2D"/>
        </a:accent6>
        <a:hlink>
          <a:srgbClr val="996699"/>
        </a:hlink>
        <a:folHlink>
          <a:srgbClr val="6699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_관리프로세스상세설명 4">
        <a:dk1>
          <a:srgbClr val="000000"/>
        </a:dk1>
        <a:lt1>
          <a:srgbClr val="FFFFFF"/>
        </a:lt1>
        <a:dk2>
          <a:srgbClr val="000000"/>
        </a:dk2>
        <a:lt2>
          <a:srgbClr val="009999"/>
        </a:lt2>
        <a:accent1>
          <a:srgbClr val="FFCC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_관리프로세스상세설명 5">
        <a:dk1>
          <a:srgbClr val="009999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99CC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8AB900"/>
        </a:accent6>
        <a:hlink>
          <a:srgbClr val="00CCFF"/>
        </a:hlink>
        <a:folHlink>
          <a:srgbClr val="FF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 Template</Template>
  <TotalTime>5548</TotalTime>
  <Words>498</Words>
  <Application>Microsoft Office PowerPoint</Application>
  <PresentationFormat>화면 슬라이드 쇼(4:3)</PresentationFormat>
  <Paragraphs>193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HY울릉도B</vt:lpstr>
      <vt:lpstr>HY헤드라인M</vt:lpstr>
      <vt:lpstr>굴림</vt:lpstr>
      <vt:lpstr>맑은 고딕</vt:lpstr>
      <vt:lpstr>Arial</vt:lpstr>
      <vt:lpstr>Times New Roman</vt:lpstr>
      <vt:lpstr>Wingdings</vt:lpstr>
      <vt:lpstr>07 Template</vt:lpstr>
      <vt:lpstr> Class 설계서</vt:lpstr>
      <vt:lpstr>변경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SMU SELab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최 가나</cp:lastModifiedBy>
  <cp:revision>523</cp:revision>
  <cp:lastPrinted>2001-07-23T08:42:52Z</cp:lastPrinted>
  <dcterms:created xsi:type="dcterms:W3CDTF">2011-02-22T01:37:12Z</dcterms:created>
  <dcterms:modified xsi:type="dcterms:W3CDTF">2022-05-27T14:16:00Z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C:\work</vt:lpwstr>
  </property>
</Properties>
</file>